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92" r:id="rId2"/>
    <p:sldId id="271" r:id="rId3"/>
    <p:sldId id="272" r:id="rId4"/>
    <p:sldId id="268" r:id="rId5"/>
    <p:sldId id="269" r:id="rId6"/>
    <p:sldId id="294" r:id="rId7"/>
    <p:sldId id="257" r:id="rId8"/>
    <p:sldId id="273" r:id="rId9"/>
    <p:sldId id="258" r:id="rId10"/>
    <p:sldId id="274" r:id="rId11"/>
    <p:sldId id="262" r:id="rId12"/>
    <p:sldId id="293" r:id="rId13"/>
    <p:sldId id="263" r:id="rId14"/>
    <p:sldId id="265" r:id="rId15"/>
    <p:sldId id="295" r:id="rId16"/>
    <p:sldId id="276" r:id="rId17"/>
    <p:sldId id="278" r:id="rId18"/>
    <p:sldId id="279" r:id="rId19"/>
    <p:sldId id="281" r:id="rId20"/>
    <p:sldId id="282" r:id="rId21"/>
    <p:sldId id="283" r:id="rId22"/>
    <p:sldId id="287" r:id="rId23"/>
    <p:sldId id="288" r:id="rId24"/>
    <p:sldId id="290" r:id="rId25"/>
    <p:sldId id="284" r:id="rId26"/>
    <p:sldId id="285" r:id="rId27"/>
    <p:sldId id="289" r:id="rId28"/>
    <p:sldId id="296" r:id="rId29"/>
    <p:sldId id="297" r:id="rId30"/>
    <p:sldId id="298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1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8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7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8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8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9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15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7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7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1D139A7-B384-4263-A397-7319940D0D4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C469390-21A4-48B6-835B-BB141924F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github.com/ultralytics/ultralyt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76E3C2-4739-7DF9-183B-5E54C00BC1A9}"/>
              </a:ext>
            </a:extLst>
          </p:cNvPr>
          <p:cNvSpPr txBox="1">
            <a:spLocks/>
          </p:cNvSpPr>
          <p:nvPr/>
        </p:nvSpPr>
        <p:spPr bwMode="gray">
          <a:xfrm>
            <a:off x="1715293" y="983411"/>
            <a:ext cx="8761413" cy="9575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Vision-Based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Robbery Detection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311A9-4D27-A64F-BB5A-13ADDA48820D}"/>
              </a:ext>
            </a:extLst>
          </p:cNvPr>
          <p:cNvSpPr txBox="1"/>
          <p:nvPr/>
        </p:nvSpPr>
        <p:spPr>
          <a:xfrm>
            <a:off x="1523999" y="3259723"/>
            <a:ext cx="91440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Final Year Project 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492FB02-5AF6-8A71-0945-353D948F6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363771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Prototype submission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8DB523F-B231-2930-D758-55A0577C1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929" y="4787829"/>
            <a:ext cx="2574986" cy="41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cs typeface="Times New Roman" panose="02020603050405020304" pitchFamily="18" charset="0"/>
              </a:rPr>
              <a:t>Student Name: Iffat Zahra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395652A-B60B-EE1E-E3FB-9288234D1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8929" y="5205251"/>
            <a:ext cx="2624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ID: BC210426306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B882E1C-5642-C9F3-8564-2E7E2C3D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076" y="5104250"/>
            <a:ext cx="3845583" cy="4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Supervisor Name: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Haseeb Akmal</a:t>
            </a:r>
            <a:endParaRPr lang="en-US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E0126FA-1023-BD93-5F97-EAAD8943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3231" y="5521800"/>
            <a:ext cx="2147978" cy="35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R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cs typeface="Times New Roman" panose="02020603050405020304" pitchFamily="18" charset="0"/>
              </a:rPr>
              <a:t>Group Id: S2302941B9</a:t>
            </a:r>
          </a:p>
        </p:txBody>
      </p:sp>
    </p:spTree>
    <p:extLst>
      <p:ext uri="{BB962C8B-B14F-4D97-AF65-F5344CB8AC3E}">
        <p14:creationId xmlns:p14="http://schemas.microsoft.com/office/powerpoint/2010/main" val="5860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/>
          <a:stretch/>
        </p:blipFill>
        <p:spPr>
          <a:xfrm>
            <a:off x="6814277" y="1221351"/>
            <a:ext cx="5122649" cy="2598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6"/>
          <a:stretch/>
        </p:blipFill>
        <p:spPr>
          <a:xfrm>
            <a:off x="6814277" y="3819556"/>
            <a:ext cx="5122649" cy="25982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F2B070-BBDA-FD4B-4FAF-2D815C41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980" y="4205338"/>
            <a:ext cx="4382756" cy="114191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split my dataset for train, valid, and test 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964C1B12-A966-4192-4895-7B3AF113CCD6}"/>
              </a:ext>
            </a:extLst>
          </p:cNvPr>
          <p:cNvSpPr txBox="1">
            <a:spLocks/>
          </p:cNvSpPr>
          <p:nvPr/>
        </p:nvSpPr>
        <p:spPr bwMode="gray">
          <a:xfrm>
            <a:off x="949061" y="952156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7016E-BC4A-51F0-7B55-8BAE9039A313}"/>
              </a:ext>
            </a:extLst>
          </p:cNvPr>
          <p:cNvSpPr txBox="1"/>
          <p:nvPr/>
        </p:nvSpPr>
        <p:spPr>
          <a:xfrm>
            <a:off x="1228980" y="5275395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percent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percent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percent for validating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B13C2E71-5150-5369-4396-C64B11FFBED3}"/>
              </a:ext>
            </a:extLst>
          </p:cNvPr>
          <p:cNvSpPr txBox="1">
            <a:spLocks/>
          </p:cNvSpPr>
          <p:nvPr/>
        </p:nvSpPr>
        <p:spPr bwMode="gray">
          <a:xfrm>
            <a:off x="949060" y="3434614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DC26562-0ABA-66C8-BC8A-1C422CD27735}"/>
              </a:ext>
            </a:extLst>
          </p:cNvPr>
          <p:cNvSpPr txBox="1">
            <a:spLocks/>
          </p:cNvSpPr>
          <p:nvPr/>
        </p:nvSpPr>
        <p:spPr bwMode="gray">
          <a:xfrm>
            <a:off x="1160989" y="1607875"/>
            <a:ext cx="4566061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annotated dataset with 3 different classes.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DA8C6-658F-A7D2-A32C-A7D72679B6FA}"/>
              </a:ext>
            </a:extLst>
          </p:cNvPr>
          <p:cNvSpPr txBox="1"/>
          <p:nvPr/>
        </p:nvSpPr>
        <p:spPr>
          <a:xfrm>
            <a:off x="1228980" y="2453159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(person without weapon)</a:t>
            </a:r>
          </a:p>
        </p:txBody>
      </p:sp>
    </p:spTree>
    <p:extLst>
      <p:ext uri="{BB962C8B-B14F-4D97-AF65-F5344CB8AC3E}">
        <p14:creationId xmlns:p14="http://schemas.microsoft.com/office/powerpoint/2010/main" val="252194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567" y="2225496"/>
            <a:ext cx="4741260" cy="2649522"/>
          </a:xfrm>
        </p:spPr>
        <p:txBody>
          <a:bodyPr/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annotating the image, I added annotated images to the dataset and Roboflow automatically split annotated images into training, testing and validation accordingly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9"/>
          <a:stretch/>
        </p:blipFill>
        <p:spPr>
          <a:xfrm>
            <a:off x="6686022" y="3642596"/>
            <a:ext cx="5211947" cy="2585676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3A1AD3B9-DEA6-C506-ABE5-E8056F69E3EC}"/>
              </a:ext>
            </a:extLst>
          </p:cNvPr>
          <p:cNvSpPr txBox="1">
            <a:spLocks/>
          </p:cNvSpPr>
          <p:nvPr/>
        </p:nvSpPr>
        <p:spPr bwMode="gray">
          <a:xfrm>
            <a:off x="1094568" y="1418187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4CE71-E324-1A4F-8C77-DBDC2E97A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/>
          <a:stretch/>
        </p:blipFill>
        <p:spPr>
          <a:xfrm>
            <a:off x="6686023" y="993074"/>
            <a:ext cx="5211947" cy="26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3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989052"/>
            <a:ext cx="8825658" cy="87989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on dataset</a:t>
            </a:r>
          </a:p>
        </p:txBody>
      </p:sp>
    </p:spTree>
    <p:extLst>
      <p:ext uri="{BB962C8B-B14F-4D97-AF65-F5344CB8AC3E}">
        <p14:creationId xmlns:p14="http://schemas.microsoft.com/office/powerpoint/2010/main" val="114871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666" y="1858136"/>
            <a:ext cx="4351025" cy="1342264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applied the following preprocessing to the dataset.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 Auto-Orient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Resize  640 x 640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663E56EC-3F54-CD96-4578-F72D69E42C5F}"/>
              </a:ext>
            </a:extLst>
          </p:cNvPr>
          <p:cNvSpPr txBox="1">
            <a:spLocks/>
          </p:cNvSpPr>
          <p:nvPr/>
        </p:nvSpPr>
        <p:spPr bwMode="gray">
          <a:xfrm>
            <a:off x="989666" y="1029998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48925-CA28-B286-3C0A-83944145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828" y="667197"/>
            <a:ext cx="3306538" cy="2381878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574B0BAF-68D4-6524-EA64-CBD7F961ACEB}"/>
              </a:ext>
            </a:extLst>
          </p:cNvPr>
          <p:cNvSpPr txBox="1">
            <a:spLocks/>
          </p:cNvSpPr>
          <p:nvPr/>
        </p:nvSpPr>
        <p:spPr bwMode="gray">
          <a:xfrm>
            <a:off x="989666" y="3299605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A5F7DD-4080-5D0A-2B4F-32B1618B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28" y="3114136"/>
            <a:ext cx="3131625" cy="3305604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3DDF3F11-F1E6-259B-7405-0F4E67FD9275}"/>
              </a:ext>
            </a:extLst>
          </p:cNvPr>
          <p:cNvSpPr txBox="1">
            <a:spLocks/>
          </p:cNvSpPr>
          <p:nvPr/>
        </p:nvSpPr>
        <p:spPr bwMode="gray">
          <a:xfrm>
            <a:off x="900526" y="4015596"/>
            <a:ext cx="4351025" cy="1419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more diverse dataset, I applied different augmentations as mentioned in the picture. Augmentation can also help to avoid overfitting </a:t>
            </a:r>
          </a:p>
        </p:txBody>
      </p:sp>
    </p:spTree>
    <p:extLst>
      <p:ext uri="{BB962C8B-B14F-4D97-AF65-F5344CB8AC3E}">
        <p14:creationId xmlns:p14="http://schemas.microsoft.com/office/powerpoint/2010/main" val="359843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7969" y="2504696"/>
            <a:ext cx="4351025" cy="924304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export the dataset in yolov8 format to train model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128B6484-3DFC-6665-BBA9-03B97B99D1B8}"/>
              </a:ext>
            </a:extLst>
          </p:cNvPr>
          <p:cNvSpPr txBox="1">
            <a:spLocks/>
          </p:cNvSpPr>
          <p:nvPr/>
        </p:nvSpPr>
        <p:spPr bwMode="gray">
          <a:xfrm>
            <a:off x="844402" y="1521704"/>
            <a:ext cx="5125078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generated version of dataset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68483-6468-FC1B-114D-6FE592114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t="27600" r="24360" b="11720"/>
          <a:stretch/>
        </p:blipFill>
        <p:spPr>
          <a:xfrm>
            <a:off x="6610887" y="4001424"/>
            <a:ext cx="5155270" cy="2488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28E78-A56B-DC29-E3A5-22F561551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3" t="27712" r="24379" b="11634"/>
          <a:stretch/>
        </p:blipFill>
        <p:spPr>
          <a:xfrm>
            <a:off x="6610887" y="1007968"/>
            <a:ext cx="5155270" cy="29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2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594394"/>
            <a:ext cx="8825658" cy="166921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Environment for Yolov8</a:t>
            </a:r>
          </a:p>
        </p:txBody>
      </p:sp>
    </p:spTree>
    <p:extLst>
      <p:ext uri="{BB962C8B-B14F-4D97-AF65-F5344CB8AC3E}">
        <p14:creationId xmlns:p14="http://schemas.microsoft.com/office/powerpoint/2010/main" val="193423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752" y="2069483"/>
            <a:ext cx="5495026" cy="135951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code of yolov8 from the official ultralytics GitHub web.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https://github.com/ultralytics/ultralytics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B94A5DF8-8DA1-65B2-38CA-FB9B3AB0DD8B}"/>
              </a:ext>
            </a:extLst>
          </p:cNvPr>
          <p:cNvSpPr txBox="1">
            <a:spLocks/>
          </p:cNvSpPr>
          <p:nvPr/>
        </p:nvSpPr>
        <p:spPr bwMode="gray">
          <a:xfrm>
            <a:off x="1051436" y="1021372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04E2B-2BFE-6CC0-EB18-B6CA126A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41" y="1021372"/>
            <a:ext cx="4568297" cy="2889849"/>
          </a:xfrm>
          <a:prstGeom prst="rect">
            <a:avLst/>
          </a:prstGeom>
        </p:spPr>
      </p:pic>
      <p:sp>
        <p:nvSpPr>
          <p:cNvPr id="8" name="Title 12">
            <a:extLst>
              <a:ext uri="{FF2B5EF4-FFF2-40B4-BE49-F238E27FC236}">
                <a16:creationId xmlns:a16="http://schemas.microsoft.com/office/drawing/2014/main" id="{0C46F60E-B46D-856A-73AD-93ECE5FB7FC8}"/>
              </a:ext>
            </a:extLst>
          </p:cNvPr>
          <p:cNvSpPr txBox="1">
            <a:spLocks/>
          </p:cNvSpPr>
          <p:nvPr/>
        </p:nvSpPr>
        <p:spPr bwMode="gray">
          <a:xfrm>
            <a:off x="1051436" y="3195229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BB09AF-F91B-357C-D5CB-3C3359332245}"/>
              </a:ext>
            </a:extLst>
          </p:cNvPr>
          <p:cNvSpPr txBox="1">
            <a:spLocks/>
          </p:cNvSpPr>
          <p:nvPr/>
        </p:nvSpPr>
        <p:spPr bwMode="gray">
          <a:xfrm>
            <a:off x="767752" y="3988859"/>
            <a:ext cx="5495026" cy="902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separate yolov8 environment on Anaconda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setup libraries for yolov8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5119F-8C5E-5694-460D-5B3A36CDF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96" y="4135884"/>
            <a:ext cx="3570252" cy="376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ED3050-007D-9932-4DDD-A6724DE8C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096" y="4566671"/>
            <a:ext cx="2716236" cy="649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82BAC-06A7-50F4-2FF5-D2F91AC5F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248" y="5270250"/>
            <a:ext cx="4486901" cy="352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5DA4D5-D452-48EC-455A-C799CEFC9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248" y="5728238"/>
            <a:ext cx="3829584" cy="2857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3E56E2-D5EC-1699-27FB-C1FD9B5C008E}"/>
              </a:ext>
            </a:extLst>
          </p:cNvPr>
          <p:cNvSpPr/>
          <p:nvPr/>
        </p:nvSpPr>
        <p:spPr>
          <a:xfrm>
            <a:off x="6789541" y="4054415"/>
            <a:ext cx="4890625" cy="21307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14582-39D1-445B-DE89-7193CCC63C6B}"/>
              </a:ext>
            </a:extLst>
          </p:cNvPr>
          <p:cNvSpPr/>
          <p:nvPr/>
        </p:nvSpPr>
        <p:spPr>
          <a:xfrm>
            <a:off x="6789541" y="1021372"/>
            <a:ext cx="4620608" cy="29784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6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625465"/>
            <a:ext cx="8825658" cy="160707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yolov8 model on custom dataset</a:t>
            </a:r>
          </a:p>
        </p:txBody>
      </p:sp>
    </p:spTree>
    <p:extLst>
      <p:ext uri="{BB962C8B-B14F-4D97-AF65-F5344CB8AC3E}">
        <p14:creationId xmlns:p14="http://schemas.microsoft.com/office/powerpoint/2010/main" val="283515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195" y="1840882"/>
            <a:ext cx="4351025" cy="1307759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unzip the custom dataset into the yolov8 folder and update data.yaml path to absolute path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831DDB63-0680-48B9-78FD-878D31D3CF52}"/>
              </a:ext>
            </a:extLst>
          </p:cNvPr>
          <p:cNvSpPr txBox="1">
            <a:spLocks/>
          </p:cNvSpPr>
          <p:nvPr/>
        </p:nvSpPr>
        <p:spPr bwMode="gray">
          <a:xfrm>
            <a:off x="861655" y="1029999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F99E8-680C-80B4-6814-31CC9D51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780" y="1387995"/>
            <a:ext cx="4641151" cy="22154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BA93CA-A0B9-5F4F-03F3-C63B3644F4B3}"/>
              </a:ext>
            </a:extLst>
          </p:cNvPr>
          <p:cNvSpPr/>
          <p:nvPr/>
        </p:nvSpPr>
        <p:spPr>
          <a:xfrm>
            <a:off x="6737780" y="1276708"/>
            <a:ext cx="2475231" cy="715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5DFF717-0A01-D1EC-8438-0E5B9246C95F}"/>
              </a:ext>
            </a:extLst>
          </p:cNvPr>
          <p:cNvSpPr txBox="1">
            <a:spLocks/>
          </p:cNvSpPr>
          <p:nvPr/>
        </p:nvSpPr>
        <p:spPr bwMode="gray">
          <a:xfrm>
            <a:off x="962296" y="3148641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ECC5A9B-97BB-5FC2-E20C-D6B3B4511B5A}"/>
              </a:ext>
            </a:extLst>
          </p:cNvPr>
          <p:cNvSpPr txBox="1">
            <a:spLocks/>
          </p:cNvSpPr>
          <p:nvPr/>
        </p:nvSpPr>
        <p:spPr bwMode="gray">
          <a:xfrm>
            <a:off x="1103195" y="3897411"/>
            <a:ext cx="4351025" cy="130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select the following hyperparameter to train the model 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B0FB957-330E-9544-EC4C-81555019F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83881"/>
              </p:ext>
            </p:extLst>
          </p:nvPr>
        </p:nvGraphicFramePr>
        <p:xfrm>
          <a:off x="7065582" y="3919315"/>
          <a:ext cx="385545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955">
                  <a:extLst>
                    <a:ext uri="{9D8B030D-6E8A-4147-A177-3AD203B41FA5}">
                      <a16:colId xmlns:a16="http://schemas.microsoft.com/office/drawing/2014/main" val="3196105398"/>
                    </a:ext>
                  </a:extLst>
                </a:gridCol>
                <a:gridCol w="1459504">
                  <a:extLst>
                    <a:ext uri="{9D8B030D-6E8A-4147-A177-3AD203B41FA5}">
                      <a16:colId xmlns:a16="http://schemas.microsoft.com/office/drawing/2014/main" val="1086512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23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16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640 x 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7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4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 (Auto)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52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 (auto)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2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71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001" t="19986" r="24080" b="12123"/>
          <a:stretch/>
        </p:blipFill>
        <p:spPr>
          <a:xfrm>
            <a:off x="6895559" y="1814822"/>
            <a:ext cx="5136020" cy="4009467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EEFEC9E3-5324-A88E-C093-F91E2818111F}"/>
              </a:ext>
            </a:extLst>
          </p:cNvPr>
          <p:cNvSpPr txBox="1">
            <a:spLocks/>
          </p:cNvSpPr>
          <p:nvPr/>
        </p:nvSpPr>
        <p:spPr bwMode="gray">
          <a:xfrm>
            <a:off x="945417" y="1456826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3842AF-EF88-0DFF-FB02-AD2E46B21C27}"/>
              </a:ext>
            </a:extLst>
          </p:cNvPr>
          <p:cNvSpPr txBox="1">
            <a:spLocks/>
          </p:cNvSpPr>
          <p:nvPr/>
        </p:nvSpPr>
        <p:spPr bwMode="gray">
          <a:xfrm>
            <a:off x="1166059" y="2336030"/>
            <a:ext cx="4351025" cy="1307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used the following command to train the model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D9171-08C8-7335-1C0E-CAFC370D25A5}"/>
              </a:ext>
            </a:extLst>
          </p:cNvPr>
          <p:cNvSpPr txBox="1"/>
          <p:nvPr/>
        </p:nvSpPr>
        <p:spPr>
          <a:xfrm>
            <a:off x="1035170" y="3819555"/>
            <a:ext cx="5171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yolo detect train data=./Weapon/data.yaml model=yolov8l.yaml epochs=300 </a:t>
            </a:r>
            <a:r>
              <a:rPr lang="en-US" dirty="0" err="1">
                <a:solidFill>
                  <a:schemeClr val="bg1"/>
                </a:solidFill>
              </a:rPr>
              <a:t>imgsz</a:t>
            </a:r>
            <a:r>
              <a:rPr lang="en-US" dirty="0">
                <a:solidFill>
                  <a:schemeClr val="bg1"/>
                </a:solidFill>
              </a:rPr>
              <a:t>=640  batch=32 device=0,1,2</a:t>
            </a:r>
          </a:p>
        </p:txBody>
      </p:sp>
    </p:spTree>
    <p:extLst>
      <p:ext uri="{BB962C8B-B14F-4D97-AF65-F5344CB8AC3E}">
        <p14:creationId xmlns:p14="http://schemas.microsoft.com/office/powerpoint/2010/main" val="284983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12475"/>
            <a:ext cx="8761413" cy="1199072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Document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Vision-Based Robbery Detection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49" y="2499983"/>
            <a:ext cx="2565561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2DD93-D39C-9F66-6E5E-EDFB62C0CA44}"/>
              </a:ext>
            </a:extLst>
          </p:cNvPr>
          <p:cNvSpPr txBox="1"/>
          <p:nvPr/>
        </p:nvSpPr>
        <p:spPr>
          <a:xfrm>
            <a:off x="409992" y="2690336"/>
            <a:ext cx="7465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document serves as a comprehensive guide for planning and executing a project aimed at leveraging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computer vision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 enhance public safety through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real-time robbery detection and prevention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It outlines the current project status and details the methodologies employed thus far in pursuit of this objective.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9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details of training Dataset during training at 54 Epoch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522" t="23048" r="24594" b="10899"/>
          <a:stretch/>
        </p:blipFill>
        <p:spPr>
          <a:xfrm>
            <a:off x="6895559" y="1853029"/>
            <a:ext cx="5174521" cy="39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3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822" y="1666626"/>
            <a:ext cx="4351025" cy="352474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result of Dataset training and best.pt file weights are shown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910539"/>
            <a:ext cx="5743074" cy="38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60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65" y="1586825"/>
            <a:ext cx="4351025" cy="341260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uploaded sample images to check whether my system detect these images or not, these are my own dataset for this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72" y="1995569"/>
            <a:ext cx="5572901" cy="36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678" y="898188"/>
            <a:ext cx="5507000" cy="446744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view in which my system detected the images(Criminal, Person, Weapon)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predict model=./runs/best.pt source=./runs/images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6774" b="5150"/>
          <a:stretch/>
        </p:blipFill>
        <p:spPr>
          <a:xfrm>
            <a:off x="6506678" y="1450279"/>
            <a:ext cx="5615399" cy="47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4395" y="1277653"/>
            <a:ext cx="3436511" cy="3117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Step6:</a:t>
            </a: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These are the predicted images that are detected by my system </a:t>
            </a:r>
            <a: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26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CE4F249-AC71-406E-8410-03E1C8809E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DBC41A-265A-D07E-AA61-765AD864CE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488" y="1438313"/>
            <a:ext cx="2983692" cy="397825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05" y="2723372"/>
            <a:ext cx="2996039" cy="140813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91707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65838" y="2394656"/>
            <a:ext cx="8825658" cy="2068687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training the dataset the result is given, Now I have to integrate these things with its Desktop application GUI </a:t>
            </a:r>
          </a:p>
        </p:txBody>
      </p:sp>
    </p:spTree>
    <p:extLst>
      <p:ext uri="{BB962C8B-B14F-4D97-AF65-F5344CB8AC3E}">
        <p14:creationId xmlns:p14="http://schemas.microsoft.com/office/powerpoint/2010/main" val="217321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 I installed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PyQt5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08"/>
          <a:stretch/>
        </p:blipFill>
        <p:spPr>
          <a:xfrm>
            <a:off x="6623972" y="1823151"/>
            <a:ext cx="5476608" cy="39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started the development of the GUI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355"/>
          <a:stretch/>
        </p:blipFill>
        <p:spPr>
          <a:xfrm>
            <a:off x="6516303" y="2292783"/>
            <a:ext cx="5675697" cy="30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574"/>
          <a:stretch/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9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335"/>
          <a:stretch/>
        </p:blipFill>
        <p:spPr>
          <a:xfrm>
            <a:off x="-1" y="1"/>
            <a:ext cx="12200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989052"/>
            <a:ext cx="8825658" cy="87989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2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9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3365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54953" y="1722679"/>
            <a:ext cx="4351025" cy="71599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59" y="2438671"/>
            <a:ext cx="5048259" cy="2761770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214EC0E4-0E54-3A13-CD7E-93E50B9F07D4}"/>
              </a:ext>
            </a:extLst>
          </p:cNvPr>
          <p:cNvSpPr txBox="1">
            <a:spLocks/>
          </p:cNvSpPr>
          <p:nvPr/>
        </p:nvSpPr>
        <p:spPr bwMode="gray">
          <a:xfrm>
            <a:off x="1050185" y="2713429"/>
            <a:ext cx="4560562" cy="156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I collected videos from different social media platforms about robbery.</a:t>
            </a:r>
          </a:p>
        </p:txBody>
      </p:sp>
    </p:spTree>
    <p:extLst>
      <p:ext uri="{BB962C8B-B14F-4D97-AF65-F5344CB8AC3E}">
        <p14:creationId xmlns:p14="http://schemas.microsoft.com/office/powerpoint/2010/main" val="8573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6326" y="2813938"/>
            <a:ext cx="4479131" cy="1890465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converted the videos into frames using VLC media player at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1-FPS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59" y="1172368"/>
            <a:ext cx="5023104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16" y="3997864"/>
            <a:ext cx="5027647" cy="2221854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CC78FBF-0BEA-DECA-3AAA-C03BF7028EA9}"/>
              </a:ext>
            </a:extLst>
          </p:cNvPr>
          <p:cNvSpPr txBox="1">
            <a:spLocks/>
          </p:cNvSpPr>
          <p:nvPr/>
        </p:nvSpPr>
        <p:spPr bwMode="gray">
          <a:xfrm>
            <a:off x="1146326" y="1789123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3007598"/>
            <a:ext cx="8825658" cy="842804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Cleaning</a:t>
            </a:r>
          </a:p>
        </p:txBody>
      </p:sp>
    </p:spTree>
    <p:extLst>
      <p:ext uri="{BB962C8B-B14F-4D97-AF65-F5344CB8AC3E}">
        <p14:creationId xmlns:p14="http://schemas.microsoft.com/office/powerpoint/2010/main" val="145139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a more diverse dataset, I used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photo cleaner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 remove duplicate images from the Dataset at a </a:t>
            </a:r>
            <a:r>
              <a:rPr lang="en-US" sz="24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60 percent similarity threshold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a more diverse dataset.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9" y="2447761"/>
            <a:ext cx="5114265" cy="2743590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985F0CD6-B5F8-F518-DE45-673E6F5D3414}"/>
              </a:ext>
            </a:extLst>
          </p:cNvPr>
          <p:cNvSpPr txBox="1">
            <a:spLocks/>
          </p:cNvSpPr>
          <p:nvPr/>
        </p:nvSpPr>
        <p:spPr bwMode="gray">
          <a:xfrm>
            <a:off x="1077314" y="1633847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Similar Images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2090176"/>
            <a:ext cx="8825658" cy="2677648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making the Dataset, I uploaded the extracted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 on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Roboflow to apply the annotation to images </a:t>
            </a:r>
          </a:p>
        </p:txBody>
      </p:sp>
    </p:spTree>
    <p:extLst>
      <p:ext uri="{BB962C8B-B14F-4D97-AF65-F5344CB8AC3E}">
        <p14:creationId xmlns:p14="http://schemas.microsoft.com/office/powerpoint/2010/main" val="336135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uploading dataset on roboflow, it contains 6,167 images after removing the duplication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9" y="2638618"/>
            <a:ext cx="5194503" cy="2361876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2AC8E4D-B2A0-83ED-7A2A-5AD83FEB2346}"/>
              </a:ext>
            </a:extLst>
          </p:cNvPr>
          <p:cNvSpPr txBox="1">
            <a:spLocks/>
          </p:cNvSpPr>
          <p:nvPr/>
        </p:nvSpPr>
        <p:spPr bwMode="gray">
          <a:xfrm>
            <a:off x="1146326" y="1789123"/>
            <a:ext cx="4351025" cy="71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02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5584</TotalTime>
  <Words>475</Words>
  <Application>Microsoft Office PowerPoint</Application>
  <PresentationFormat>Widescreen</PresentationFormat>
  <Paragraphs>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Century Gothic</vt:lpstr>
      <vt:lpstr>Söhne</vt:lpstr>
      <vt:lpstr>Times New Roman</vt:lpstr>
      <vt:lpstr>Wingdings 3</vt:lpstr>
      <vt:lpstr>Ion Boardroom</vt:lpstr>
      <vt:lpstr>PowerPoint Presentation</vt:lpstr>
      <vt:lpstr>Project Guide Document Vision-Based Robbery Detection </vt:lpstr>
      <vt:lpstr>Steps for making dataset</vt:lpstr>
      <vt:lpstr>Step 1:</vt:lpstr>
      <vt:lpstr>I converted the videos into frames using VLC media player at 1-FPS.</vt:lpstr>
      <vt:lpstr>Dataset Cleaning</vt:lpstr>
      <vt:lpstr>To make a more diverse dataset, I used Duplicate photo cleaner software to remove duplicate images from the Dataset at a 60 percent similarity threshold to make a more diverse dataset.</vt:lpstr>
      <vt:lpstr>After making the Dataset, I uploaded the extracted frames on Roboflow to apply the annotation to images </vt:lpstr>
      <vt:lpstr>I am uploading dataset on roboflow, it contains 6,167 images after removing the duplication </vt:lpstr>
      <vt:lpstr>I split my dataset for train, valid, and test </vt:lpstr>
      <vt:lpstr>After annotating the image, I added annotated images to the dataset and Roboflow automatically split annotated images into training, testing and validation accordingly </vt:lpstr>
      <vt:lpstr>Preprocessing on dataset</vt:lpstr>
      <vt:lpstr>I applied the following preprocessing to the dataset.  1.  Auto-Orient 2. Resize  640 x 640</vt:lpstr>
      <vt:lpstr>I export the dataset in yolov8 format to train model</vt:lpstr>
      <vt:lpstr>Preparing Environment for Yolov8</vt:lpstr>
      <vt:lpstr>Download the code of yolov8 from the official ultralytics GitHub web. https://github.com/ultralytics/ultralytics </vt:lpstr>
      <vt:lpstr>Training yolov8 model on custom dataset</vt:lpstr>
      <vt:lpstr>Copy and unzip the custom dataset into the yolov8 folder and update data.yaml path to absolute path</vt:lpstr>
      <vt:lpstr>PowerPoint Presentation</vt:lpstr>
      <vt:lpstr>Step 4:  These are the details of training Dataset during training at 54 Epoch</vt:lpstr>
      <vt:lpstr>Step 5:  This is the result of Dataset training and best.pt file weights are shown </vt:lpstr>
      <vt:lpstr>Step 6:  I uploaded sample images to check whether my system detect these images or not, these are my own dataset for this project</vt:lpstr>
      <vt:lpstr>Step5:  This is the view in which my system detected the images(Criminal, Person, Weapon)  Command: yolo predict model=./runs/best.pt source=./runs/images </vt:lpstr>
      <vt:lpstr>Step6:  These are the predicted images that are detected by my system  </vt:lpstr>
      <vt:lpstr>After training the dataset the result is given, Now I have to integrate these things with its Desktop application GUI </vt:lpstr>
      <vt:lpstr>Step1:  Firstly I installed PyCharm and PyQt5 </vt:lpstr>
      <vt:lpstr>Step2:  I started the development of the GUI 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Iffat Zahra</dc:creator>
  <cp:lastModifiedBy>Iffat Zahra</cp:lastModifiedBy>
  <cp:revision>51</cp:revision>
  <dcterms:created xsi:type="dcterms:W3CDTF">2023-09-17T14:04:52Z</dcterms:created>
  <dcterms:modified xsi:type="dcterms:W3CDTF">2023-10-24T08:22:50Z</dcterms:modified>
</cp:coreProperties>
</file>